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D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A081-DEDD-451B-95BF-3F18A3B035E7}" type="datetimeFigureOut">
              <a:rPr lang="sl-SI" smtClean="0"/>
              <a:t>25. 07. 2025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D3F5-A578-4DD0-8385-AA4FBD3EAC7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3364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A081-DEDD-451B-95BF-3F18A3B035E7}" type="datetimeFigureOut">
              <a:rPr lang="sl-SI" smtClean="0"/>
              <a:t>25. 07. 2025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D3F5-A578-4DD0-8385-AA4FBD3EAC7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9035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A081-DEDD-451B-95BF-3F18A3B035E7}" type="datetimeFigureOut">
              <a:rPr lang="sl-SI" smtClean="0"/>
              <a:t>25. 07. 2025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D3F5-A578-4DD0-8385-AA4FBD3EAC7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820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A081-DEDD-451B-95BF-3F18A3B035E7}" type="datetimeFigureOut">
              <a:rPr lang="sl-SI" smtClean="0"/>
              <a:t>25. 07. 2025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D3F5-A578-4DD0-8385-AA4FBD3EAC7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862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A081-DEDD-451B-95BF-3F18A3B035E7}" type="datetimeFigureOut">
              <a:rPr lang="sl-SI" smtClean="0"/>
              <a:t>25. 07. 2025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D3F5-A578-4DD0-8385-AA4FBD3EAC7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863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A081-DEDD-451B-95BF-3F18A3B035E7}" type="datetimeFigureOut">
              <a:rPr lang="sl-SI" smtClean="0"/>
              <a:t>25. 07. 2025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D3F5-A578-4DD0-8385-AA4FBD3EAC7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720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A081-DEDD-451B-95BF-3F18A3B035E7}" type="datetimeFigureOut">
              <a:rPr lang="sl-SI" smtClean="0"/>
              <a:t>25. 07. 2025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D3F5-A578-4DD0-8385-AA4FBD3EAC7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5307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A081-DEDD-451B-95BF-3F18A3B035E7}" type="datetimeFigureOut">
              <a:rPr lang="sl-SI" smtClean="0"/>
              <a:t>25. 07. 2025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D3F5-A578-4DD0-8385-AA4FBD3EAC7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0288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A081-DEDD-451B-95BF-3F18A3B035E7}" type="datetimeFigureOut">
              <a:rPr lang="sl-SI" smtClean="0"/>
              <a:t>25. 07. 2025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D3F5-A578-4DD0-8385-AA4FBD3EAC7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6902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A081-DEDD-451B-95BF-3F18A3B035E7}" type="datetimeFigureOut">
              <a:rPr lang="sl-SI" smtClean="0"/>
              <a:t>25. 07. 2025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D3F5-A578-4DD0-8385-AA4FBD3EAC7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5884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A081-DEDD-451B-95BF-3F18A3B035E7}" type="datetimeFigureOut">
              <a:rPr lang="sl-SI" smtClean="0"/>
              <a:t>25. 07. 2025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D3F5-A578-4DD0-8385-AA4FBD3EAC7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906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0A081-DEDD-451B-95BF-3F18A3B035E7}" type="datetimeFigureOut">
              <a:rPr lang="sl-SI" smtClean="0"/>
              <a:t>25. 07. 2025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2D3F5-A578-4DD0-8385-AA4FBD3EAC7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3345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57" y="677333"/>
            <a:ext cx="11209866" cy="61806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ravokotnik 4"/>
          <p:cNvSpPr/>
          <p:nvPr/>
        </p:nvSpPr>
        <p:spPr>
          <a:xfrm>
            <a:off x="284552" y="677332"/>
            <a:ext cx="3815644" cy="6231889"/>
          </a:xfrm>
          <a:prstGeom prst="rect">
            <a:avLst/>
          </a:prstGeom>
          <a:solidFill>
            <a:srgbClr val="D4D759">
              <a:alpha val="7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sz="2400" b="1" dirty="0" smtClean="0">
              <a:solidFill>
                <a:schemeClr val="tx1"/>
              </a:solidFill>
            </a:endParaRPr>
          </a:p>
          <a:p>
            <a:endParaRPr lang="sl-SI" sz="2400" b="1" dirty="0">
              <a:solidFill>
                <a:schemeClr val="tx1"/>
              </a:solidFill>
            </a:endParaRPr>
          </a:p>
          <a:p>
            <a:endParaRPr lang="sl-SI" sz="2400" b="1" dirty="0" smtClean="0">
              <a:solidFill>
                <a:schemeClr val="tx1"/>
              </a:solidFill>
            </a:endParaRPr>
          </a:p>
          <a:p>
            <a:endParaRPr lang="sl-SI" sz="2400" b="1" dirty="0">
              <a:solidFill>
                <a:schemeClr val="tx1"/>
              </a:solidFill>
            </a:endParaRPr>
          </a:p>
          <a:p>
            <a:endParaRPr lang="sl-SI" sz="2400" b="1" dirty="0" smtClean="0">
              <a:solidFill>
                <a:schemeClr val="tx1"/>
              </a:solidFill>
            </a:endParaRPr>
          </a:p>
          <a:p>
            <a:endParaRPr lang="sl-SI" sz="1200" b="1" dirty="0" smtClean="0">
              <a:solidFill>
                <a:schemeClr val="tx1"/>
              </a:solidFill>
            </a:endParaRPr>
          </a:p>
          <a:p>
            <a:endParaRPr lang="sl-SI" sz="1200" b="1" dirty="0">
              <a:solidFill>
                <a:schemeClr val="tx1"/>
              </a:solidFill>
            </a:endParaRPr>
          </a:p>
          <a:p>
            <a:endParaRPr lang="sl-SI" sz="1200" b="1" dirty="0" smtClean="0">
              <a:solidFill>
                <a:schemeClr val="tx1"/>
              </a:solidFill>
            </a:endParaRPr>
          </a:p>
          <a:p>
            <a:endParaRPr lang="sl-SI" sz="1200" b="1" dirty="0">
              <a:solidFill>
                <a:schemeClr val="tx1"/>
              </a:solidFill>
            </a:endParaRPr>
          </a:p>
          <a:p>
            <a:endParaRPr lang="sl-SI" sz="1200" b="1" dirty="0" smtClean="0">
              <a:solidFill>
                <a:schemeClr val="tx1"/>
              </a:solidFill>
            </a:endParaRPr>
          </a:p>
          <a:p>
            <a:r>
              <a:rPr lang="sl-SI" sz="1200" b="1" dirty="0" smtClean="0">
                <a:solidFill>
                  <a:schemeClr val="tx1"/>
                </a:solidFill>
              </a:rPr>
              <a:t>Projekt sofinancira MOM</a:t>
            </a:r>
          </a:p>
          <a:p>
            <a:endParaRPr lang="sl-SI" sz="1200" b="1" dirty="0">
              <a:solidFill>
                <a:schemeClr val="tx1"/>
              </a:solidFill>
            </a:endParaRPr>
          </a:p>
          <a:p>
            <a:endParaRPr lang="sl-SI" sz="1200" b="1" dirty="0" smtClean="0">
              <a:solidFill>
                <a:schemeClr val="tx1"/>
              </a:solidFill>
            </a:endParaRPr>
          </a:p>
          <a:p>
            <a:endParaRPr lang="sl-SI" sz="1200" b="1" dirty="0">
              <a:solidFill>
                <a:schemeClr val="tx1"/>
              </a:solidFill>
            </a:endParaRPr>
          </a:p>
          <a:p>
            <a:r>
              <a:rPr lang="sl-SI" sz="2400" b="1" dirty="0" smtClean="0">
                <a:solidFill>
                  <a:schemeClr val="tx1"/>
                </a:solidFill>
              </a:rPr>
              <a:t>MODRO-ZELENE </a:t>
            </a:r>
            <a:r>
              <a:rPr lang="sl-SI" sz="2400" b="1" dirty="0">
                <a:solidFill>
                  <a:schemeClr val="tx1"/>
                </a:solidFill>
              </a:rPr>
              <a:t>UREDITVE ZA PREBIVALCE MARIBORA </a:t>
            </a:r>
          </a:p>
          <a:p>
            <a:r>
              <a:rPr lang="sl-SI" sz="2400" b="1" dirty="0">
                <a:solidFill>
                  <a:schemeClr val="tx1"/>
                </a:solidFill>
              </a:rPr>
              <a:t>Želite svoj dom in okolico spremeniti v zeleno oazo, ki diha z naravo in učinkovito zadržuje vodo?</a:t>
            </a:r>
            <a:r>
              <a:rPr lang="sl-SI" sz="2400" dirty="0">
                <a:solidFill>
                  <a:schemeClr val="tx1"/>
                </a:solidFill>
              </a:rPr>
              <a:t> Pridružite se nam v projektu, ki vas bo naučil, kako v svoje življenje vpeljati več zelenja in modrih rešitev za boljše sobivanje s spremenjenimi vremenskimi razmerami</a:t>
            </a:r>
            <a:r>
              <a:rPr lang="sl-SI" sz="2400" dirty="0" smtClean="0">
                <a:solidFill>
                  <a:schemeClr val="tx1"/>
                </a:solidFill>
              </a:rPr>
              <a:t>!</a:t>
            </a:r>
          </a:p>
          <a:p>
            <a:endParaRPr lang="sl-SI" dirty="0">
              <a:solidFill>
                <a:schemeClr val="tx1"/>
              </a:solidFill>
            </a:endParaRPr>
          </a:p>
          <a:p>
            <a:endParaRPr lang="sl-SI" dirty="0" smtClean="0">
              <a:solidFill>
                <a:schemeClr val="tx1"/>
              </a:solidFill>
            </a:endParaRPr>
          </a:p>
          <a:p>
            <a:endParaRPr lang="sl-SI" dirty="0">
              <a:solidFill>
                <a:schemeClr val="tx1"/>
              </a:solidFill>
            </a:endParaRPr>
          </a:p>
          <a:p>
            <a:endParaRPr lang="sl-SI" dirty="0" smtClean="0">
              <a:solidFill>
                <a:schemeClr val="tx1"/>
              </a:solidFill>
            </a:endParaRPr>
          </a:p>
          <a:p>
            <a:endParaRPr lang="sl-SI" dirty="0">
              <a:solidFill>
                <a:schemeClr val="tx1"/>
              </a:solidFill>
            </a:endParaRPr>
          </a:p>
          <a:p>
            <a:endParaRPr lang="sl-SI" dirty="0" smtClean="0">
              <a:solidFill>
                <a:schemeClr val="tx1"/>
              </a:solidFill>
            </a:endParaRPr>
          </a:p>
          <a:p>
            <a:endParaRPr lang="sl-SI" dirty="0">
              <a:solidFill>
                <a:schemeClr val="tx1"/>
              </a:solidFill>
            </a:endParaRPr>
          </a:p>
          <a:p>
            <a:endParaRPr lang="sl-SI" dirty="0" smtClean="0">
              <a:solidFill>
                <a:schemeClr val="tx1"/>
              </a:solidFill>
            </a:endParaRPr>
          </a:p>
          <a:p>
            <a:endParaRPr lang="sl-SI" dirty="0">
              <a:solidFill>
                <a:schemeClr val="tx1"/>
              </a:solidFill>
            </a:endParaRPr>
          </a:p>
          <a:p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8365067" y="677332"/>
            <a:ext cx="3397956" cy="6180668"/>
          </a:xfrm>
          <a:prstGeom prst="rect">
            <a:avLst/>
          </a:prstGeom>
          <a:solidFill>
            <a:srgbClr val="D4D759">
              <a:alpha val="9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sz="1400" b="1" dirty="0" smtClean="0">
              <a:solidFill>
                <a:schemeClr val="tx1"/>
              </a:solidFill>
            </a:endParaRPr>
          </a:p>
          <a:p>
            <a:r>
              <a:rPr lang="sl-SI" sz="1400" b="1" dirty="0" smtClean="0">
                <a:solidFill>
                  <a:schemeClr val="tx1"/>
                </a:solidFill>
              </a:rPr>
              <a:t>DOGODKI:</a:t>
            </a:r>
          </a:p>
          <a:p>
            <a:endParaRPr lang="sl-SI" sz="1400" b="1" dirty="0">
              <a:solidFill>
                <a:schemeClr val="tx1"/>
              </a:solidFill>
            </a:endParaRPr>
          </a:p>
          <a:p>
            <a:r>
              <a:rPr lang="sl-SI" sz="1400" b="1" dirty="0" smtClean="0">
                <a:solidFill>
                  <a:schemeClr val="tx1"/>
                </a:solidFill>
              </a:rPr>
              <a:t>25</a:t>
            </a:r>
            <a:r>
              <a:rPr lang="sl-SI" sz="1400" b="1" dirty="0">
                <a:solidFill>
                  <a:schemeClr val="tx1"/>
                </a:solidFill>
              </a:rPr>
              <a:t>. julij 2025: Najava projekta in predstavitev priročnika</a:t>
            </a:r>
            <a:endParaRPr lang="sl-SI" sz="1400" dirty="0">
              <a:solidFill>
                <a:schemeClr val="tx1"/>
              </a:solidFill>
            </a:endParaRPr>
          </a:p>
          <a:p>
            <a:pPr lvl="0"/>
            <a:r>
              <a:rPr lang="sl-SI" sz="1400" dirty="0">
                <a:solidFill>
                  <a:schemeClr val="tx1"/>
                </a:solidFill>
              </a:rPr>
              <a:t>Predstavitev nastajajočega priročnika </a:t>
            </a:r>
            <a:r>
              <a:rPr lang="sl-SI" sz="1400" b="1" dirty="0">
                <a:solidFill>
                  <a:schemeClr val="tx1"/>
                </a:solidFill>
              </a:rPr>
              <a:t>"Modro-zelene ureditve za prebivalce Maribora"</a:t>
            </a:r>
            <a:r>
              <a:rPr lang="sl-SI" sz="1400" dirty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sl-SI" sz="1400" b="1" dirty="0">
                <a:solidFill>
                  <a:schemeClr val="tx1"/>
                </a:solidFill>
              </a:rPr>
              <a:t>Vabimo vas k posredovanju idej za modro-zelene ureditve Maribora</a:t>
            </a:r>
            <a:r>
              <a:rPr lang="sl-SI" sz="1400" dirty="0">
                <a:solidFill>
                  <a:schemeClr val="tx1"/>
                </a:solidFill>
              </a:rPr>
              <a:t>, ki bodo vključene v priročnik kot navdih za ureditev okolice!</a:t>
            </a:r>
          </a:p>
          <a:p>
            <a:r>
              <a:rPr lang="sl-SI" sz="1400" dirty="0">
                <a:solidFill>
                  <a:schemeClr val="tx1"/>
                </a:solidFill>
              </a:rPr>
              <a:t>🗓️ </a:t>
            </a:r>
            <a:r>
              <a:rPr lang="sl-SI" sz="1400" b="1" dirty="0">
                <a:solidFill>
                  <a:schemeClr val="tx1"/>
                </a:solidFill>
              </a:rPr>
              <a:t>3. september 2025 ob 19.00 uri (spletno predavanje):</a:t>
            </a:r>
            <a:endParaRPr lang="sl-SI" sz="1400" dirty="0">
              <a:solidFill>
                <a:schemeClr val="tx1"/>
              </a:solidFill>
            </a:endParaRPr>
          </a:p>
          <a:p>
            <a:pPr lvl="0"/>
            <a:r>
              <a:rPr lang="sl-SI" sz="1400" b="1" dirty="0">
                <a:solidFill>
                  <a:schemeClr val="tx1"/>
                </a:solidFill>
              </a:rPr>
              <a:t>Modro-zelene ureditve - prihodnost Maribora</a:t>
            </a:r>
            <a:endParaRPr lang="sl-SI" sz="1400" dirty="0">
              <a:solidFill>
                <a:schemeClr val="tx1"/>
              </a:solidFill>
            </a:endParaRPr>
          </a:p>
          <a:p>
            <a:pPr lvl="0"/>
            <a:r>
              <a:rPr lang="sl-SI" sz="1400" dirty="0">
                <a:solidFill>
                  <a:schemeClr val="tx1"/>
                </a:solidFill>
              </a:rPr>
              <a:t>Predstavitev zbranih idej in podrobnejša predstavitev priročnika.</a:t>
            </a:r>
          </a:p>
          <a:p>
            <a:r>
              <a:rPr lang="sl-SI" sz="1400" dirty="0">
                <a:solidFill>
                  <a:schemeClr val="tx1"/>
                </a:solidFill>
              </a:rPr>
              <a:t>🗓️ </a:t>
            </a:r>
            <a:r>
              <a:rPr lang="sl-SI" sz="1400" b="1" dirty="0">
                <a:solidFill>
                  <a:schemeClr val="tx1"/>
                </a:solidFill>
              </a:rPr>
              <a:t>6. oktober 2025 ob 19.00 uri (spletno predavanje):</a:t>
            </a:r>
            <a:endParaRPr lang="sl-SI" sz="1400" dirty="0">
              <a:solidFill>
                <a:schemeClr val="tx1"/>
              </a:solidFill>
            </a:endParaRPr>
          </a:p>
          <a:p>
            <a:pPr lvl="0"/>
            <a:r>
              <a:rPr lang="sl-SI" sz="1400" b="1" dirty="0">
                <a:solidFill>
                  <a:schemeClr val="tx1"/>
                </a:solidFill>
              </a:rPr>
              <a:t>Deževni vrtovi v Mariboru kot modro-zelena obogatitev ter možnosti izvedbe na lastni posesti</a:t>
            </a:r>
            <a:endParaRPr lang="sl-SI" sz="1400" dirty="0">
              <a:solidFill>
                <a:schemeClr val="tx1"/>
              </a:solidFill>
            </a:endParaRPr>
          </a:p>
          <a:p>
            <a:pPr lvl="0"/>
            <a:r>
              <a:rPr lang="sl-SI" sz="1400" dirty="0">
                <a:solidFill>
                  <a:schemeClr val="tx1"/>
                </a:solidFill>
              </a:rPr>
              <a:t>Spoznajte konkretne korake za ureditev deževnih vrtov doma.</a:t>
            </a:r>
          </a:p>
          <a:p>
            <a:r>
              <a:rPr lang="sl-SI" sz="1400" dirty="0">
                <a:solidFill>
                  <a:schemeClr val="tx1"/>
                </a:solidFill>
              </a:rPr>
              <a:t>🗓️ </a:t>
            </a:r>
            <a:r>
              <a:rPr lang="sl-SI" sz="1400" b="1" dirty="0">
                <a:solidFill>
                  <a:schemeClr val="tx1"/>
                </a:solidFill>
              </a:rPr>
              <a:t>10. oktober 2025: Pilotna ureditev deževnega vrta</a:t>
            </a:r>
            <a:endParaRPr lang="sl-SI" sz="1400" dirty="0">
              <a:solidFill>
                <a:schemeClr val="tx1"/>
              </a:solidFill>
            </a:endParaRPr>
          </a:p>
          <a:p>
            <a:pPr lvl="0"/>
            <a:r>
              <a:rPr lang="sl-SI" sz="1400" dirty="0">
                <a:solidFill>
                  <a:schemeClr val="tx1"/>
                </a:solidFill>
              </a:rPr>
              <a:t>Izvedba pilotne ureditve deževnega vrta na izbrani lokaciji v Mariboru. (Lokacija bo objavljena naknadno, spremljajte nas!)</a:t>
            </a:r>
          </a:p>
        </p:txBody>
      </p:sp>
      <p:pic>
        <p:nvPicPr>
          <p:cNvPr id="7" name="Slika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52" y="279608"/>
            <a:ext cx="1817370" cy="897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lika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341" y="51596"/>
            <a:ext cx="1668287" cy="1149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5185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191</Words>
  <Application>Microsoft Office PowerPoint</Application>
  <PresentationFormat>Širokozaslonsko</PresentationFormat>
  <Paragraphs>38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Officeova tema</vt:lpstr>
      <vt:lpstr>PowerPointova predstavitev</vt:lpstr>
    </vt:vector>
  </TitlesOfParts>
  <Company>FF 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Anonimno</dc:creator>
  <cp:lastModifiedBy>Anonimno</cp:lastModifiedBy>
  <cp:revision>12</cp:revision>
  <dcterms:created xsi:type="dcterms:W3CDTF">2025-07-25T08:32:31Z</dcterms:created>
  <dcterms:modified xsi:type="dcterms:W3CDTF">2025-07-25T08:43:13Z</dcterms:modified>
</cp:coreProperties>
</file>